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0" r:id="rId4"/>
    <p:sldId id="264" r:id="rId5"/>
    <p:sldId id="272" r:id="rId6"/>
    <p:sldId id="267" r:id="rId7"/>
    <p:sldId id="271" r:id="rId8"/>
    <p:sldId id="274" r:id="rId9"/>
    <p:sldId id="261" r:id="rId10"/>
    <p:sldId id="262" r:id="rId11"/>
    <p:sldId id="269" r:id="rId12"/>
    <p:sldId id="27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92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8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22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69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3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6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7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4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9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70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72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272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87682-2C31-4343-85A5-7E5FED40F14C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3ECC3-C502-48DE-A28C-4ACBC266C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1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103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문의 게시판 기능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3038601"/>
            <a:ext cx="5635448" cy="16555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작성자 계정이 아닌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다른 계정으로 로그인 할 경우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버튼이 보이지 않는다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83" y="1690688"/>
            <a:ext cx="4303242" cy="437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7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공지 </a:t>
            </a:r>
            <a:r>
              <a:rPr lang="ko-KR" altLang="en-US" dirty="0" smtClean="0"/>
              <a:t>게시판 기능 구현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35" y="1690688"/>
            <a:ext cx="4397093" cy="43513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936" y="1688785"/>
            <a:ext cx="4321232" cy="43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7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공지 </a:t>
            </a:r>
            <a:r>
              <a:rPr lang="ko-KR" altLang="en-US" dirty="0" smtClean="0"/>
              <a:t>게시판 기능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3038601"/>
            <a:ext cx="5635448" cy="16555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작성자 계정이 아닌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다른 계정으로 로그인 할 경우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버튼이 보이지 않는다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729" y="1690688"/>
            <a:ext cx="4285338" cy="434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6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 </a:t>
            </a:r>
            <a:r>
              <a:rPr lang="ko-KR" altLang="en-US" dirty="0" smtClean="0"/>
              <a:t>기능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게시판 글 작성</a:t>
            </a:r>
            <a:endParaRPr lang="en-US" altLang="ko-KR" dirty="0" smtClean="0"/>
          </a:p>
          <a:p>
            <a:r>
              <a:rPr lang="ko-KR" altLang="en-US" dirty="0" smtClean="0"/>
              <a:t>게시판 글 수정 및 삭제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err="1" smtClean="0"/>
              <a:t>로그인된</a:t>
            </a:r>
            <a:r>
              <a:rPr lang="ko-KR" altLang="en-US" dirty="0" smtClean="0"/>
              <a:t> 사용자와 글 작성자가 같을 때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버튼 활성화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작성 및 수정 시간 </a:t>
            </a:r>
            <a:r>
              <a:rPr lang="ko-KR" altLang="en-US" dirty="0" smtClean="0"/>
              <a:t>나타내기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작성자</a:t>
            </a:r>
            <a:r>
              <a:rPr lang="en-US" altLang="ko-KR" dirty="0" smtClean="0"/>
              <a:t>=</a:t>
            </a:r>
            <a:r>
              <a:rPr lang="ko-KR" altLang="en-US" dirty="0" smtClean="0"/>
              <a:t>유저 아이디로 나타내기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272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 </a:t>
            </a:r>
            <a:r>
              <a:rPr lang="ko-KR" altLang="en-US" dirty="0" smtClean="0"/>
              <a:t>기능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게시판 글 홈 화면에서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홈 화면의 미리보기에서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버튼 클릭 시 게시판으로 이동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댓글 기능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ko-KR" altLang="en-US" dirty="0" smtClean="0"/>
              <a:t>댓글 작성 시간 나타내기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59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 </a:t>
            </a:r>
            <a:r>
              <a:rPr lang="ko-KR" altLang="en-US" dirty="0" smtClean="0"/>
              <a:t>기능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8042" y="1825625"/>
            <a:ext cx="6994358" cy="4351338"/>
          </a:xfrm>
        </p:spPr>
        <p:txBody>
          <a:bodyPr/>
          <a:lstStyle/>
          <a:p>
            <a:r>
              <a:rPr lang="en-US" altLang="ko-KR" dirty="0" smtClean="0"/>
              <a:t>Page.js – </a:t>
            </a:r>
            <a:r>
              <a:rPr lang="ko-KR" altLang="en-US" dirty="0" smtClean="0"/>
              <a:t>게시판 글 리스트 구현</a:t>
            </a:r>
            <a:endParaRPr lang="en-US" altLang="ko-KR" dirty="0" smtClean="0"/>
          </a:p>
          <a:p>
            <a:r>
              <a:rPr lang="en-US" altLang="ko-KR" dirty="0" smtClean="0"/>
              <a:t>Detail.js – </a:t>
            </a:r>
            <a:r>
              <a:rPr lang="ko-KR" altLang="en-US" dirty="0" smtClean="0"/>
              <a:t>작성한 </a:t>
            </a:r>
            <a:r>
              <a:rPr lang="ko-KR" altLang="en-US" dirty="0" smtClean="0"/>
              <a:t>글의 상세보기 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Form.js – </a:t>
            </a:r>
            <a:r>
              <a:rPr lang="ko-KR" altLang="en-US" dirty="0" smtClean="0"/>
              <a:t>게시판 글 작성 화면 구현</a:t>
            </a:r>
            <a:endParaRPr lang="en-US" altLang="ko-KR" dirty="0" smtClean="0"/>
          </a:p>
          <a:p>
            <a:r>
              <a:rPr lang="en-US" altLang="ko-KR" dirty="0" smtClean="0"/>
              <a:t>EditForm.js – </a:t>
            </a:r>
            <a:r>
              <a:rPr lang="ko-KR" altLang="en-US" dirty="0" smtClean="0"/>
              <a:t>게시판의 글 수정 시 작성 화면 구현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원래 쓴 </a:t>
            </a:r>
            <a:r>
              <a:rPr lang="ko-KR" altLang="en-US" dirty="0" err="1" smtClean="0"/>
              <a:t>게시글이</a:t>
            </a:r>
            <a:r>
              <a:rPr lang="ko-KR" altLang="en-US" dirty="0" smtClean="0"/>
              <a:t> 보이고 거기서 바로 수정 가능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37" y="1825625"/>
            <a:ext cx="2521791" cy="44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0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 </a:t>
            </a:r>
            <a:r>
              <a:rPr lang="ko-KR" altLang="en-US" dirty="0" smtClean="0"/>
              <a:t>기능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9650" y="3098743"/>
            <a:ext cx="6079375" cy="1898477"/>
          </a:xfrm>
        </p:spPr>
        <p:txBody>
          <a:bodyPr/>
          <a:lstStyle/>
          <a:p>
            <a:r>
              <a:rPr lang="ko-KR" altLang="en-US" dirty="0" smtClean="0"/>
              <a:t>게시 글을 쓰려는데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안 된 경우 로그인 </a:t>
            </a:r>
            <a:r>
              <a:rPr lang="ko-KR" altLang="en-US" dirty="0" smtClean="0"/>
              <a:t>페이지로 바로 </a:t>
            </a:r>
            <a:r>
              <a:rPr lang="ko-KR" altLang="en-US" dirty="0" err="1" smtClean="0"/>
              <a:t>리다이렉트</a:t>
            </a:r>
            <a:r>
              <a:rPr lang="ko-KR" altLang="en-US" dirty="0" smtClean="0"/>
              <a:t> 하도록 구현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-&gt; </a:t>
            </a:r>
            <a:r>
              <a:rPr lang="ko-KR" altLang="en-US" dirty="0" smtClean="0"/>
              <a:t>로그인 후 게시 글 작성 가능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209184" cy="4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 </a:t>
            </a:r>
            <a:r>
              <a:rPr lang="ko-KR" altLang="en-US" dirty="0" smtClean="0"/>
              <a:t>기능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416" y="2093780"/>
            <a:ext cx="6994358" cy="37937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Controller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리액트와</a:t>
            </a:r>
            <a:r>
              <a:rPr lang="ko-KR" altLang="en-US" dirty="0" smtClean="0"/>
              <a:t> 매핑을 하기 위한 링크 작업 구현</a:t>
            </a:r>
            <a:endParaRPr lang="en-US" altLang="ko-KR" dirty="0" smtClean="0"/>
          </a:p>
          <a:p>
            <a:r>
              <a:rPr lang="en-US" altLang="ko-KR" dirty="0" smtClean="0"/>
              <a:t>Model – </a:t>
            </a:r>
            <a:r>
              <a:rPr lang="ko-KR" altLang="en-US" dirty="0" smtClean="0"/>
              <a:t>사용되는 </a:t>
            </a:r>
            <a:r>
              <a:rPr lang="ko-KR" altLang="en-US" dirty="0" err="1" smtClean="0"/>
              <a:t>엔티티의</a:t>
            </a:r>
            <a:r>
              <a:rPr lang="ko-KR" altLang="en-US" dirty="0" smtClean="0"/>
              <a:t> 변수 작업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(</a:t>
            </a:r>
            <a:r>
              <a:rPr lang="ko-KR" altLang="en-US" dirty="0" err="1" smtClean="0"/>
              <a:t>게터세터를</a:t>
            </a:r>
            <a:r>
              <a:rPr lang="ko-KR" altLang="en-US" dirty="0" smtClean="0"/>
              <a:t> 이용한 주고받기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smtClean="0"/>
              <a:t>repository – </a:t>
            </a:r>
            <a:r>
              <a:rPr lang="ko-KR" altLang="en-US" dirty="0" smtClean="0"/>
              <a:t>인터페이스를 활용한 배열 구현</a:t>
            </a:r>
            <a:endParaRPr lang="en-US" altLang="ko-KR" dirty="0" smtClean="0"/>
          </a:p>
          <a:p>
            <a:r>
              <a:rPr lang="en-US" altLang="ko-KR" dirty="0" smtClean="0"/>
              <a:t>Service – </a:t>
            </a:r>
            <a:r>
              <a:rPr lang="ko-KR" altLang="en-US" dirty="0" smtClean="0"/>
              <a:t>컨트롤러와 연결되는 각종 기능 구현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964"/>
          <a:stretch/>
        </p:blipFill>
        <p:spPr>
          <a:xfrm>
            <a:off x="838200" y="1804378"/>
            <a:ext cx="3352800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02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 </a:t>
            </a:r>
            <a:r>
              <a:rPr lang="ko-KR" altLang="en-US" dirty="0" smtClean="0"/>
              <a:t>기능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50924" y="2157166"/>
            <a:ext cx="5164973" cy="291263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Comment.java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-&gt; </a:t>
            </a:r>
            <a:r>
              <a:rPr lang="ko-KR" altLang="en-US" dirty="0" smtClean="0"/>
              <a:t>게시 글 상세 창에서 댓글 기능을 구현하기 위해 순환 참조 방지하는 </a:t>
            </a:r>
            <a:r>
              <a:rPr lang="ko-KR" altLang="en-US" dirty="0" err="1" smtClean="0"/>
              <a:t>이노테이션을</a:t>
            </a:r>
            <a:r>
              <a:rPr lang="ko-KR" altLang="en-US" dirty="0" smtClean="0"/>
              <a:t> 각각 사용해주었다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117417" cy="38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기능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247414" cy="43513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70" y="1690687"/>
            <a:ext cx="425182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2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문의 게시판 기능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66" y="1687167"/>
            <a:ext cx="4309114" cy="43548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646" y="1649840"/>
            <a:ext cx="4336880" cy="43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220</Words>
  <Application>Microsoft Office PowerPoint</Application>
  <PresentationFormat>와이드스크린</PresentationFormat>
  <Paragraphs>45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게시판 기능 구현</vt:lpstr>
      <vt:lpstr>게시판 기능 구현</vt:lpstr>
      <vt:lpstr>게시판 기능 구현</vt:lpstr>
      <vt:lpstr>게시판 기능 구현</vt:lpstr>
      <vt:lpstr>게시판 기능 구현</vt:lpstr>
      <vt:lpstr>게시판 기능 구현</vt:lpstr>
      <vt:lpstr>게시판 미리보기 기능 구현</vt:lpstr>
      <vt:lpstr>문의 게시판 기능 구현</vt:lpstr>
      <vt:lpstr>문의 게시판 기능 구현</vt:lpstr>
      <vt:lpstr>공지 게시판 기능 구현</vt:lpstr>
      <vt:lpstr>공지 게시판 기능 구현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ITPS</dc:creator>
  <cp:lastModifiedBy>ITPS</cp:lastModifiedBy>
  <cp:revision>11</cp:revision>
  <dcterms:created xsi:type="dcterms:W3CDTF">2024-07-15T06:55:44Z</dcterms:created>
  <dcterms:modified xsi:type="dcterms:W3CDTF">2024-07-16T00:56:19Z</dcterms:modified>
</cp:coreProperties>
</file>